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jeudi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4 décembre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630" y="2415457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Use the word “the” correctly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215" y="3581400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Identify and conjugate –</a:t>
            </a:r>
            <a:r>
              <a:rPr lang="en-US" sz="3100" dirty="0" err="1" smtClean="0">
                <a:latin typeface="Toonish" pitchFamily="2" charset="0"/>
                <a:ea typeface="Toonish" pitchFamily="2" charset="0"/>
              </a:rPr>
              <a:t>er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 verbs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444" y="4617191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3.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Discuss likes and dislikes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330" y="5660239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4.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Agree or </a:t>
            </a:r>
            <a:r>
              <a:rPr lang="en-US" sz="3100" smtClean="0">
                <a:latin typeface="Toonish" pitchFamily="2" charset="0"/>
                <a:ea typeface="Toonish" pitchFamily="2" charset="0"/>
              </a:rPr>
              <a:t>disagree with someone’s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opinion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6262</TotalTime>
  <Words>49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137</cp:revision>
  <dcterms:created xsi:type="dcterms:W3CDTF">2011-09-14T23:22:57Z</dcterms:created>
  <dcterms:modified xsi:type="dcterms:W3CDTF">2014-12-04T12:23:40Z</dcterms:modified>
</cp:coreProperties>
</file>